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262" r:id="rId3"/>
    <p:sldId id="264" r:id="rId4"/>
    <p:sldId id="263" r:id="rId5"/>
    <p:sldId id="265" r:id="rId6"/>
    <p:sldId id="266" r:id="rId7"/>
    <p:sldId id="268" r:id="rId8"/>
    <p:sldId id="269" r:id="rId9"/>
    <p:sldId id="270" r:id="rId10"/>
    <p:sldId id="271" r:id="rId11"/>
    <p:sldId id="272" r:id="rId12"/>
    <p:sldId id="273" r:id="rId13"/>
    <p:sldId id="274" r:id="rId14"/>
    <p:sldId id="275" r:id="rId15"/>
    <p:sldId id="276" r:id="rId16"/>
    <p:sldId id="278" r:id="rId17"/>
    <p:sldId id="277" r:id="rId18"/>
    <p:sldId id="279" r:id="rId19"/>
    <p:sldId id="280" r:id="rId20"/>
    <p:sldId id="259" r:id="rId21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66" autoAdjust="0"/>
    <p:restoredTop sz="96806" autoAdjust="0"/>
  </p:normalViewPr>
  <p:slideViewPr>
    <p:cSldViewPr>
      <p:cViewPr varScale="1">
        <p:scale>
          <a:sx n="83" d="100"/>
          <a:sy n="83" d="100"/>
        </p:scale>
        <p:origin x="1140" y="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2.wmf>
</file>

<file path=ppt/media/image3.wmf>
</file>

<file path=ppt/media/image4.wmf>
</file>

<file path=ppt/media/image5.wmf>
</file>

<file path=ppt/media/image6.wmf>
</file>

<file path=ppt/media/image7.wmf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37EDA8-41C8-4B24-A206-13C08A65A6D7}" type="datetimeFigureOut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FAA135-E01C-4A42-9760-5A137A0CA41F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B85509C-BD4F-47BF-9B1E-FC2E949B3621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51B24-F787-4C15-8A0F-7AEC20C70069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0D33C-CE2B-45F1-B8D4-FFD1F131F331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99440-D9EF-40CC-9B52-F6428D9B2C76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1BF52-5C6C-4959-8E27-CECB68D39FE4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63F05-2DD9-4EB1-A827-12FD992DE9DC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9AF51-4491-4873-A096-75DB6CE47516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AD9C8-8B9E-40FF-ABE2-858AC2057BBB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84999-BBBE-4BE4-A8D0-877E7D1D66CC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D17E6-02BD-4944-B9FE-7BFCCBF83D48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13E23D-1FEF-4D78-A3A3-3D6F2BB31954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197F35-AD6F-4594-8B50-334492D2E7E8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wmf"/><Relationship Id="rId2" Type="http://schemas.openxmlformats.org/officeDocument/2006/relationships/oleObject" Target="../embeddings/oleObject7.bin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wmf"/><Relationship Id="rId2" Type="http://schemas.openxmlformats.org/officeDocument/2006/relationships/oleObject" Target="../embeddings/oleObject8.bin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wmf"/><Relationship Id="rId2" Type="http://schemas.openxmlformats.org/officeDocument/2006/relationships/oleObject" Target="../embeddings/oleObject9.bin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wmf"/><Relationship Id="rId2" Type="http://schemas.openxmlformats.org/officeDocument/2006/relationships/oleObject" Target="../embeddings/oleObject10.bin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wmf"/><Relationship Id="rId2" Type="http://schemas.openxmlformats.org/officeDocument/2006/relationships/oleObject" Target="../embeddings/oleObject11.bin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wmf"/><Relationship Id="rId7" Type="http://schemas.openxmlformats.org/officeDocument/2006/relationships/image" Target="../media/image8.wmf"/><Relationship Id="rId2" Type="http://schemas.openxmlformats.org/officeDocument/2006/relationships/oleObject" Target="../embeddings/oleObject12.bin"/><Relationship Id="rId1" Type="http://schemas.openxmlformats.org/officeDocument/2006/relationships/slideLayout" Target="../slideLayouts/slideLayout1.xml"/><Relationship Id="rId6" Type="http://schemas.openxmlformats.org/officeDocument/2006/relationships/oleObject" Target="../embeddings/oleObject14.bin"/><Relationship Id="rId5" Type="http://schemas.openxmlformats.org/officeDocument/2006/relationships/image" Target="../media/image14.wmf"/><Relationship Id="rId4" Type="http://schemas.openxmlformats.org/officeDocument/2006/relationships/oleObject" Target="../embeddings/oleObject13.bin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wmf"/><Relationship Id="rId2" Type="http://schemas.openxmlformats.org/officeDocument/2006/relationships/oleObject" Target="../embeddings/oleObject15.bin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wmf"/><Relationship Id="rId2" Type="http://schemas.openxmlformats.org/officeDocument/2006/relationships/oleObject" Target="../embeddings/oleObject16.bin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wmf"/><Relationship Id="rId2" Type="http://schemas.openxmlformats.org/officeDocument/2006/relationships/oleObject" Target="../embeddings/oleObject17.bin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w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wmf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wmf"/><Relationship Id="rId2" Type="http://schemas.openxmlformats.org/officeDocument/2006/relationships/oleObject" Target="../embeddings/oleObject4.bin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wmf"/><Relationship Id="rId2" Type="http://schemas.openxmlformats.org/officeDocument/2006/relationships/oleObject" Target="../embeddings/oleObject5.bin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wmf"/><Relationship Id="rId2" Type="http://schemas.openxmlformats.org/officeDocument/2006/relationships/oleObject" Target="../embeddings/oleObject6.bin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2 Clock Thread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259632" y="4581128"/>
            <a:ext cx="6400800" cy="694928"/>
          </a:xfrm>
        </p:spPr>
        <p:txBody>
          <a:bodyPr>
            <a:normAutofit/>
          </a:bodyPr>
          <a:lstStyle/>
          <a:p>
            <a:r>
              <a:rPr lang="en-US" altLang="zh-TW" dirty="0"/>
              <a:t>Peter H. Chen</a:t>
            </a:r>
            <a:endParaRPr lang="zh-TW" altLang="en-US" dirty="0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</a:t>
            </a:fld>
            <a:endParaRPr lang="zh-TW" altLang="en-US"/>
          </a:p>
        </p:txBody>
      </p:sp>
      <p:pic>
        <p:nvPicPr>
          <p:cNvPr id="4" name="Picture 2" descr="systemc.org">
            <a:extLst>
              <a:ext uri="{FF2B5EF4-FFF2-40B4-BE49-F238E27FC236}">
                <a16:creationId xmlns:a16="http://schemas.microsoft.com/office/drawing/2014/main" id="{CDD5EC1D-BA72-EB8C-233A-F0447A49C1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3717032"/>
            <a:ext cx="1920429" cy="695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2.1 Review SC Method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SC_CTHREAD (2:07/11:09)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10</a:t>
            </a:fld>
            <a:endParaRPr lang="zh-TW" altLang="en-US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F3428572-61D6-7BC5-D989-9A7F8C13F95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43243381"/>
              </p:ext>
            </p:extLst>
          </p:nvPr>
        </p:nvGraphicFramePr>
        <p:xfrm>
          <a:off x="1187624" y="1844824"/>
          <a:ext cx="5057775" cy="441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057640" imgH="4419720" progId="PBrush">
                  <p:embed/>
                </p:oleObj>
              </mc:Choice>
              <mc:Fallback>
                <p:oleObj name="Bitmap Image" r:id="rId2" imgW="5057640" imgH="44197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187624" y="1844824"/>
                        <a:ext cx="5057775" cy="44196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554987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2.1 Review SC Method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SC_CTHREAD (2:07/11:09)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11</a:t>
            </a:fld>
            <a:endParaRPr lang="zh-TW" altLang="en-US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B583DD18-4824-2742-9556-54510E3F55F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60267977"/>
              </p:ext>
            </p:extLst>
          </p:nvPr>
        </p:nvGraphicFramePr>
        <p:xfrm>
          <a:off x="1187624" y="1844824"/>
          <a:ext cx="6391275" cy="381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6391440" imgH="3809880" progId="PBrush">
                  <p:embed/>
                </p:oleObj>
              </mc:Choice>
              <mc:Fallback>
                <p:oleObj name="Bitmap Image" r:id="rId2" imgW="6391440" imgH="38098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187624" y="1844824"/>
                        <a:ext cx="6391275" cy="38100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79943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2.1 Review SC Method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SC_CTHREAD (2:07/11:09)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12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BB617B48-8965-569B-B5F0-F031B24158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77365535"/>
              </p:ext>
            </p:extLst>
          </p:nvPr>
        </p:nvGraphicFramePr>
        <p:xfrm>
          <a:off x="1475656" y="1916832"/>
          <a:ext cx="5934075" cy="3343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934240" imgH="3343320" progId="PBrush">
                  <p:embed/>
                </p:oleObj>
              </mc:Choice>
              <mc:Fallback>
                <p:oleObj name="Bitmap Image" r:id="rId2" imgW="5934240" imgH="33433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475656" y="1916832"/>
                        <a:ext cx="5934075" cy="334327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845650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2.1 Review SC Method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SC_CTHREAD (2:07/11:09)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13</a:t>
            </a:fld>
            <a:endParaRPr lang="zh-TW" altLang="en-US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ED7F32F1-A5F5-8300-8AA0-90AC72F91BF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80048318"/>
              </p:ext>
            </p:extLst>
          </p:nvPr>
        </p:nvGraphicFramePr>
        <p:xfrm>
          <a:off x="1115616" y="1772816"/>
          <a:ext cx="5638800" cy="4591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638680" imgH="4591080" progId="PBrush">
                  <p:embed/>
                </p:oleObj>
              </mc:Choice>
              <mc:Fallback>
                <p:oleObj name="Bitmap Image" r:id="rId2" imgW="5638680" imgH="45910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115616" y="1772816"/>
                        <a:ext cx="5638800" cy="45910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副標題 2">
            <a:extLst>
              <a:ext uri="{FF2B5EF4-FFF2-40B4-BE49-F238E27FC236}">
                <a16:creationId xmlns:a16="http://schemas.microsoft.com/office/drawing/2014/main" id="{F9F23155-C4CA-1789-2D32-1E9D6C3B9D4B}"/>
              </a:ext>
            </a:extLst>
          </p:cNvPr>
          <p:cNvSpPr txBox="1">
            <a:spLocks/>
          </p:cNvSpPr>
          <p:nvPr/>
        </p:nvSpPr>
        <p:spPr>
          <a:xfrm>
            <a:off x="3779912" y="3645024"/>
            <a:ext cx="1584176" cy="288032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Wait one clock cycle</a:t>
            </a:r>
          </a:p>
        </p:txBody>
      </p:sp>
      <p:sp>
        <p:nvSpPr>
          <p:cNvPr id="10" name="副標題 2">
            <a:extLst>
              <a:ext uri="{FF2B5EF4-FFF2-40B4-BE49-F238E27FC236}">
                <a16:creationId xmlns:a16="http://schemas.microsoft.com/office/drawing/2014/main" id="{95C0D436-2F6A-AE26-2945-F4D4AEC5BE3D}"/>
              </a:ext>
            </a:extLst>
          </p:cNvPr>
          <p:cNvSpPr txBox="1">
            <a:spLocks/>
          </p:cNvSpPr>
          <p:nvPr/>
        </p:nvSpPr>
        <p:spPr>
          <a:xfrm>
            <a:off x="4860032" y="5301208"/>
            <a:ext cx="1584176" cy="288032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Wait one clock cycle</a:t>
            </a:r>
          </a:p>
        </p:txBody>
      </p:sp>
    </p:spTree>
    <p:extLst>
      <p:ext uri="{BB962C8B-B14F-4D97-AF65-F5344CB8AC3E}">
        <p14:creationId xmlns:p14="http://schemas.microsoft.com/office/powerpoint/2010/main" val="17579731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2.1 Review SC Method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SC_CTHREAD (2:07/11:09)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14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CE65B237-726D-CD55-FE81-C4F375B793E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7642931"/>
              </p:ext>
            </p:extLst>
          </p:nvPr>
        </p:nvGraphicFramePr>
        <p:xfrm>
          <a:off x="1619672" y="1772816"/>
          <a:ext cx="3886200" cy="2552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3886200" imgH="2552760" progId="PBrush">
                  <p:embed/>
                </p:oleObj>
              </mc:Choice>
              <mc:Fallback>
                <p:oleObj name="Bitmap Image" r:id="rId2" imgW="3886200" imgH="25527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19672" y="1772816"/>
                        <a:ext cx="3886200" cy="2552700"/>
                      </a:xfrm>
                      <a:prstGeom prst="rect">
                        <a:avLst/>
                      </a:prstGeom>
                      <a:solidFill>
                        <a:schemeClr val="accent2"/>
                      </a:solidFill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022018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2.1 Review SC Method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SC_CTHREAD (2:07/11:09)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15</a:t>
            </a:fld>
            <a:endParaRPr lang="zh-TW" altLang="en-US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96C34377-98D0-1612-CA57-5FDDACC97CD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36786959"/>
              </p:ext>
            </p:extLst>
          </p:nvPr>
        </p:nvGraphicFramePr>
        <p:xfrm>
          <a:off x="467545" y="1844824"/>
          <a:ext cx="3096344" cy="18218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705800" imgH="4533840" progId="PBrush">
                  <p:embed/>
                </p:oleObj>
              </mc:Choice>
              <mc:Fallback>
                <p:oleObj name="Bitmap Image" r:id="rId2" imgW="7705800" imgH="45338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67545" y="1844824"/>
                        <a:ext cx="3096344" cy="1821829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24DA3E82-5C2B-2CF1-BC8A-0F70308F51B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00258901"/>
              </p:ext>
            </p:extLst>
          </p:nvPr>
        </p:nvGraphicFramePr>
        <p:xfrm>
          <a:off x="4505521" y="1772816"/>
          <a:ext cx="4610100" cy="4371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4610160" imgH="4371840" progId="PBrush">
                  <p:embed/>
                </p:oleObj>
              </mc:Choice>
              <mc:Fallback>
                <p:oleObj name="Bitmap Image" r:id="rId4" imgW="4610160" imgH="4371840" progId="PBrush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36C6DEEA-D49A-2AEE-FAE3-4B01FF3A981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05521" y="1772816"/>
                        <a:ext cx="4610100" cy="437197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CAF4E6B5-04BE-86EF-ADAF-0C277883F4B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30016533"/>
              </p:ext>
            </p:extLst>
          </p:nvPr>
        </p:nvGraphicFramePr>
        <p:xfrm>
          <a:off x="467544" y="3789040"/>
          <a:ext cx="3041650" cy="2657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5057640" imgH="4419720" progId="PBrush">
                  <p:embed/>
                </p:oleObj>
              </mc:Choice>
              <mc:Fallback>
                <p:oleObj name="Bitmap Image" r:id="rId6" imgW="5057640" imgH="4419720" progId="PBrush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F3428572-61D6-7BC5-D989-9A7F8C13F95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67544" y="3789040"/>
                        <a:ext cx="3041650" cy="265747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Arrow: Right 10">
            <a:extLst>
              <a:ext uri="{FF2B5EF4-FFF2-40B4-BE49-F238E27FC236}">
                <a16:creationId xmlns:a16="http://schemas.microsoft.com/office/drawing/2014/main" id="{72902575-5011-C302-515B-DB597CB9914C}"/>
              </a:ext>
            </a:extLst>
          </p:cNvPr>
          <p:cNvSpPr/>
          <p:nvPr/>
        </p:nvSpPr>
        <p:spPr>
          <a:xfrm>
            <a:off x="3707904" y="3573016"/>
            <a:ext cx="504056" cy="432048"/>
          </a:xfrm>
          <a:prstGeom prst="rightArrow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1221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2.3 Review Clock Thread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16</a:t>
            </a:fld>
            <a:endParaRPr lang="zh-TW" altLang="en-US"/>
          </a:p>
        </p:txBody>
      </p:sp>
      <p:pic>
        <p:nvPicPr>
          <p:cNvPr id="4" name="Picture 2" descr="systemc.org">
            <a:extLst>
              <a:ext uri="{FF2B5EF4-FFF2-40B4-BE49-F238E27FC236}">
                <a16:creationId xmlns:a16="http://schemas.microsoft.com/office/drawing/2014/main" id="{CDD5EC1D-BA72-EB8C-233A-F0447A49C1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3717032"/>
            <a:ext cx="1920429" cy="695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68551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2.3 Review Clock Thread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Review Clock Thread (2:07/11:09)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17</a:t>
            </a:fld>
            <a:endParaRPr lang="zh-TW" altLang="en-US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61D057FA-DA68-C9A8-6DE8-632B229BA6A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11948548"/>
              </p:ext>
            </p:extLst>
          </p:nvPr>
        </p:nvGraphicFramePr>
        <p:xfrm>
          <a:off x="1259632" y="1772816"/>
          <a:ext cx="6000750" cy="3543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6000840" imgH="3543480" progId="PBrush">
                  <p:embed/>
                </p:oleObj>
              </mc:Choice>
              <mc:Fallback>
                <p:oleObj name="Bitmap Image" r:id="rId2" imgW="6000840" imgH="35434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259632" y="1772816"/>
                        <a:ext cx="6000750" cy="35433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335401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2.3 Review Clock Thread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Review Clock Thread (2:07/11:09)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18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647AC28F-5BA6-1F88-90B0-85F2F5545B8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8356397"/>
              </p:ext>
            </p:extLst>
          </p:nvPr>
        </p:nvGraphicFramePr>
        <p:xfrm>
          <a:off x="1475656" y="2060848"/>
          <a:ext cx="6134100" cy="297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6134040" imgH="2971800" progId="PBrush">
                  <p:embed/>
                </p:oleObj>
              </mc:Choice>
              <mc:Fallback>
                <p:oleObj name="Bitmap Image" r:id="rId2" imgW="6134040" imgH="29718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475656" y="2060848"/>
                        <a:ext cx="6134100" cy="29718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884351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2.3 Review Clock Thread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Review Clock Thread (2:07/11:09)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19</a:t>
            </a:fld>
            <a:endParaRPr lang="zh-TW" altLang="en-US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C07F9408-4F6D-97A9-7329-87B894FF898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35100889"/>
              </p:ext>
            </p:extLst>
          </p:nvPr>
        </p:nvGraphicFramePr>
        <p:xfrm>
          <a:off x="2123728" y="1772816"/>
          <a:ext cx="4448175" cy="4295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4448160" imgH="4295880" progId="PBrush">
                  <p:embed/>
                </p:oleObj>
              </mc:Choice>
              <mc:Fallback>
                <p:oleObj name="Bitmap Image" r:id="rId2" imgW="4448160" imgH="42958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123728" y="1772816"/>
                        <a:ext cx="4448175" cy="429577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16083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5F137D3E-D623-D082-AA05-41DCC25EBA0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76375026"/>
              </p:ext>
            </p:extLst>
          </p:nvPr>
        </p:nvGraphicFramePr>
        <p:xfrm>
          <a:off x="539552" y="1844824"/>
          <a:ext cx="5867400" cy="3495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867280" imgH="3495600" progId="PBrush">
                  <p:embed/>
                </p:oleObj>
              </mc:Choice>
              <mc:Fallback>
                <p:oleObj name="Bitmap Image" r:id="rId2" imgW="5867280" imgH="34956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9552" y="1844824"/>
                        <a:ext cx="5867400" cy="349567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2 Clock Thread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400" b="1" dirty="0">
                <a:solidFill>
                  <a:schemeClr val="tx1"/>
                </a:solidFill>
              </a:rPr>
              <a:t>Clock Thread (0:37/11:09)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endParaRPr lang="en-US" sz="14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https://www.youtube.com/watch?v=-O2fkVbnqMo&amp;list=PLcvQHr8v8MQLj9tCYyOw44X1PLisEsX-J&amp;index=2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</a:t>
            </a:fld>
            <a:endParaRPr lang="zh-TW" altLang="en-US"/>
          </a:p>
        </p:txBody>
      </p:sp>
      <p:sp>
        <p:nvSpPr>
          <p:cNvPr id="7" name="副標題 2">
            <a:extLst>
              <a:ext uri="{FF2B5EF4-FFF2-40B4-BE49-F238E27FC236}">
                <a16:creationId xmlns:a16="http://schemas.microsoft.com/office/drawing/2014/main" id="{C4EAA13A-B7BB-D724-27B1-ADD7848DC2C3}"/>
              </a:ext>
            </a:extLst>
          </p:cNvPr>
          <p:cNvSpPr txBox="1">
            <a:spLocks/>
          </p:cNvSpPr>
          <p:nvPr/>
        </p:nvSpPr>
        <p:spPr>
          <a:xfrm>
            <a:off x="4067944" y="3068960"/>
            <a:ext cx="2952328" cy="432048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Last time, we discussed SC_METHOD() for execute in one cycle.</a:t>
            </a:r>
          </a:p>
        </p:txBody>
      </p:sp>
      <p:sp>
        <p:nvSpPr>
          <p:cNvPr id="9" name="副標題 2">
            <a:extLst>
              <a:ext uri="{FF2B5EF4-FFF2-40B4-BE49-F238E27FC236}">
                <a16:creationId xmlns:a16="http://schemas.microsoft.com/office/drawing/2014/main" id="{CF74B7CF-2FA2-B5D0-CF10-CFAE1060A674}"/>
              </a:ext>
            </a:extLst>
          </p:cNvPr>
          <p:cNvSpPr txBox="1">
            <a:spLocks/>
          </p:cNvSpPr>
          <p:nvPr/>
        </p:nvSpPr>
        <p:spPr>
          <a:xfrm>
            <a:off x="5724128" y="3717032"/>
            <a:ext cx="3240360" cy="1296144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Today, we discussed SC_CTHREAD.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It is the clock thread which can execute across 1, 10, or many thousands of clock cycles.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So, to understand the important distinctions of the SC_CTHREAD and how to best write a module that uses SC_CTHREAD().</a:t>
            </a:r>
          </a:p>
        </p:txBody>
      </p:sp>
    </p:spTree>
    <p:extLst>
      <p:ext uri="{BB962C8B-B14F-4D97-AF65-F5344CB8AC3E}">
        <p14:creationId xmlns:p14="http://schemas.microsoft.com/office/powerpoint/2010/main" val="33270166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r>
              <a:rPr lang="en-US" altLang="zh-TW" sz="6000" b="1">
                <a:solidFill>
                  <a:srgbClr val="FFFF00"/>
                </a:solidFill>
              </a:rPr>
              <a:t>End</a:t>
            </a:r>
            <a:endParaRPr lang="zh-TW" altLang="en-US" sz="6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6BE27-E923-4EC2-B046-3272AE2A3E5C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20</a:t>
            </a:fld>
            <a:endParaRPr lang="zh-TW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2.1 Review SC Method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</a:t>
            </a:fld>
            <a:endParaRPr lang="zh-TW" altLang="en-US"/>
          </a:p>
        </p:txBody>
      </p:sp>
      <p:pic>
        <p:nvPicPr>
          <p:cNvPr id="4" name="Picture 2" descr="systemc.org">
            <a:extLst>
              <a:ext uri="{FF2B5EF4-FFF2-40B4-BE49-F238E27FC236}">
                <a16:creationId xmlns:a16="http://schemas.microsoft.com/office/drawing/2014/main" id="{CDD5EC1D-BA72-EB8C-233A-F0447A49C1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3717032"/>
            <a:ext cx="1920429" cy="695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59129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68615BDE-9E9A-D2B4-81CF-6C25E14DB46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84522480"/>
              </p:ext>
            </p:extLst>
          </p:nvPr>
        </p:nvGraphicFramePr>
        <p:xfrm>
          <a:off x="467544" y="1700808"/>
          <a:ext cx="4610100" cy="4333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4610160" imgH="4334040" progId="PBrush">
                  <p:embed/>
                </p:oleObj>
              </mc:Choice>
              <mc:Fallback>
                <p:oleObj name="Bitmap Image" r:id="rId2" imgW="4610160" imgH="43340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67544" y="1700808"/>
                        <a:ext cx="4610100" cy="433387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2.1 Review SC Method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SC_METHOD (2:07/11:09)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4</a:t>
            </a:fld>
            <a:endParaRPr lang="zh-TW" altLang="en-US"/>
          </a:p>
        </p:txBody>
      </p:sp>
      <p:sp>
        <p:nvSpPr>
          <p:cNvPr id="14" name="副標題 2">
            <a:extLst>
              <a:ext uri="{FF2B5EF4-FFF2-40B4-BE49-F238E27FC236}">
                <a16:creationId xmlns:a16="http://schemas.microsoft.com/office/drawing/2014/main" id="{AE74020C-F928-7BF4-4E08-303722B5ADD9}"/>
              </a:ext>
            </a:extLst>
          </p:cNvPr>
          <p:cNvSpPr txBox="1">
            <a:spLocks/>
          </p:cNvSpPr>
          <p:nvPr/>
        </p:nvSpPr>
        <p:spPr>
          <a:xfrm>
            <a:off x="4283968" y="5229200"/>
            <a:ext cx="3816424" cy="315416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SC_METHOD() thread sensitive to the rising edge of clock.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28978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2.1 Review SC Method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SC_METHOD (2:07/11:09)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5</a:t>
            </a:fld>
            <a:endParaRPr lang="zh-TW" altLang="en-US"/>
          </a:p>
        </p:txBody>
      </p:sp>
      <p:sp>
        <p:nvSpPr>
          <p:cNvPr id="14" name="副標題 2">
            <a:extLst>
              <a:ext uri="{FF2B5EF4-FFF2-40B4-BE49-F238E27FC236}">
                <a16:creationId xmlns:a16="http://schemas.microsoft.com/office/drawing/2014/main" id="{AE74020C-F928-7BF4-4E08-303722B5ADD9}"/>
              </a:ext>
            </a:extLst>
          </p:cNvPr>
          <p:cNvSpPr txBox="1">
            <a:spLocks/>
          </p:cNvSpPr>
          <p:nvPr/>
        </p:nvSpPr>
        <p:spPr>
          <a:xfrm>
            <a:off x="5327576" y="3140968"/>
            <a:ext cx="3816424" cy="936104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Just focus on the thread and its relation to the clock cycles. 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One iteration of an SC_METHOD thread takes exactly one clock cycle. </a:t>
            </a:r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D6B52B95-A04A-972E-0CB6-C766ADE0F6E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95333024"/>
              </p:ext>
            </p:extLst>
          </p:nvPr>
        </p:nvGraphicFramePr>
        <p:xfrm>
          <a:off x="467544" y="1844824"/>
          <a:ext cx="457200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4572000" imgH="3848040" progId="PBrush">
                  <p:embed/>
                </p:oleObj>
              </mc:Choice>
              <mc:Fallback>
                <p:oleObj name="Bitmap Image" r:id="rId2" imgW="4572000" imgH="38480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67544" y="1844824"/>
                        <a:ext cx="4572000" cy="38481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324541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2.1 Review SC Method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SC_METHOD (2:07/11:09)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6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53F620F1-8BDC-074F-024F-60DC10B6A7E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92079741"/>
              </p:ext>
            </p:extLst>
          </p:nvPr>
        </p:nvGraphicFramePr>
        <p:xfrm>
          <a:off x="395536" y="1772816"/>
          <a:ext cx="6000750" cy="4362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6000840" imgH="4362480" progId="PBrush">
                  <p:embed/>
                </p:oleObj>
              </mc:Choice>
              <mc:Fallback>
                <p:oleObj name="Bitmap Image" r:id="rId2" imgW="6000840" imgH="43624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95536" y="1772816"/>
                        <a:ext cx="6000750" cy="43624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083152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2.2 SC Clock Thread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7</a:t>
            </a:fld>
            <a:endParaRPr lang="zh-TW" altLang="en-US"/>
          </a:p>
        </p:txBody>
      </p:sp>
      <p:pic>
        <p:nvPicPr>
          <p:cNvPr id="4" name="Picture 2" descr="systemc.org">
            <a:extLst>
              <a:ext uri="{FF2B5EF4-FFF2-40B4-BE49-F238E27FC236}">
                <a16:creationId xmlns:a16="http://schemas.microsoft.com/office/drawing/2014/main" id="{CDD5EC1D-BA72-EB8C-233A-F0447A49C1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3717032"/>
            <a:ext cx="1920429" cy="695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88765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2.1 Review SC Method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SC_CTHREAD (2:07/11:09)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8</a:t>
            </a:fld>
            <a:endParaRPr lang="zh-TW" altLang="en-US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BDB8C0DE-379A-DD56-F7C3-A6A13A8553C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51512566"/>
              </p:ext>
            </p:extLst>
          </p:nvPr>
        </p:nvGraphicFramePr>
        <p:xfrm>
          <a:off x="1331640" y="1772816"/>
          <a:ext cx="5905500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905440" imgH="3848040" progId="PBrush">
                  <p:embed/>
                </p:oleObj>
              </mc:Choice>
              <mc:Fallback>
                <p:oleObj name="Bitmap Image" r:id="rId2" imgW="5905440" imgH="38480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331640" y="1772816"/>
                        <a:ext cx="5905500" cy="38481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916832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2.1 Review SC Method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SC_CTHREAD (2:07/11:09)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9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BC08BB04-C627-41E3-B353-8304DDBA64D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16774432"/>
              </p:ext>
            </p:extLst>
          </p:nvPr>
        </p:nvGraphicFramePr>
        <p:xfrm>
          <a:off x="1115616" y="1916832"/>
          <a:ext cx="6238875" cy="3724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6238800" imgH="3724200" progId="PBrush">
                  <p:embed/>
                </p:oleObj>
              </mc:Choice>
              <mc:Fallback>
                <p:oleObj name="Bitmap Image" r:id="rId2" imgW="6238800" imgH="37242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115616" y="1916832"/>
                        <a:ext cx="6238875" cy="372427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756735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>
          <a:solidFill>
            <a:srgbClr val="C0000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tailEnd type="triangle"/>
        </a:ln>
      </a:spPr>
      <a:bodyPr/>
      <a:lstStyle/>
      <a:style>
        <a:lnRef idx="1">
          <a:schemeClr val="accent2"/>
        </a:lnRef>
        <a:fillRef idx="0">
          <a:schemeClr val="accent2"/>
        </a:fillRef>
        <a:effectRef idx="0">
          <a:schemeClr val="accent2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3113</TotalTime>
  <Words>583</Words>
  <Application>Microsoft Office PowerPoint</Application>
  <PresentationFormat>On-screen Show (4:3)</PresentationFormat>
  <Paragraphs>100</Paragraphs>
  <Slides>20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Wingdings</vt:lpstr>
      <vt:lpstr>Office 佈景主題</vt:lpstr>
      <vt:lpstr>Bitmap Image</vt:lpstr>
      <vt:lpstr>2 Clock Thread</vt:lpstr>
      <vt:lpstr>2 Clock Thread</vt:lpstr>
      <vt:lpstr>2.1 Review SC Method</vt:lpstr>
      <vt:lpstr>2.1 Review SC Method</vt:lpstr>
      <vt:lpstr>2.1 Review SC Method</vt:lpstr>
      <vt:lpstr>2.1 Review SC Method</vt:lpstr>
      <vt:lpstr>2.2 SC Clock Thread</vt:lpstr>
      <vt:lpstr>2.1 Review SC Method</vt:lpstr>
      <vt:lpstr>2.1 Review SC Method</vt:lpstr>
      <vt:lpstr>2.1 Review SC Method</vt:lpstr>
      <vt:lpstr>2.1 Review SC Method</vt:lpstr>
      <vt:lpstr>2.1 Review SC Method</vt:lpstr>
      <vt:lpstr>2.1 Review SC Method</vt:lpstr>
      <vt:lpstr>2.1 Review SC Method</vt:lpstr>
      <vt:lpstr>2.1 Review SC Method</vt:lpstr>
      <vt:lpstr>2.3 Review Clock Thread</vt:lpstr>
      <vt:lpstr>2.3 Review Clock Thread</vt:lpstr>
      <vt:lpstr>2.3 Review Clock Thread</vt:lpstr>
      <vt:lpstr>2.3 Review Clock Thread</vt:lpstr>
      <vt:lpstr>End</vt:lpstr>
    </vt:vector>
  </TitlesOfParts>
  <Company>HOME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Node JS</dc:title>
  <dc:creator>USER</dc:creator>
  <cp:lastModifiedBy>Peter Chen</cp:lastModifiedBy>
  <cp:revision>1200</cp:revision>
  <dcterms:created xsi:type="dcterms:W3CDTF">2018-09-28T16:40:41Z</dcterms:created>
  <dcterms:modified xsi:type="dcterms:W3CDTF">2022-09-17T04:28:17Z</dcterms:modified>
</cp:coreProperties>
</file>

<file path=docProps/thumbnail.jpeg>
</file>